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3" r:id="rId9"/>
    <p:sldId id="262" r:id="rId10"/>
    <p:sldId id="264" r:id="rId11"/>
    <p:sldId id="269" r:id="rId12"/>
    <p:sldId id="270" r:id="rId13"/>
    <p:sldId id="271" r:id="rId14"/>
    <p:sldId id="272" r:id="rId15"/>
    <p:sldId id="273" r:id="rId16"/>
    <p:sldId id="265" r:id="rId17"/>
    <p:sldId id="266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533400"/>
            <a:ext cx="4572000" cy="914400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agesY7QXWT9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81200"/>
            <a:ext cx="63246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3505200" cy="792162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0070C0"/>
            </a:solidFill>
          </a:ln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ধাপ-৫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/>
          <a:srcRect l="9615" t="3704" r="9615" b="9259"/>
          <a:stretch>
            <a:fillRect/>
          </a:stretch>
        </p:blipFill>
        <p:spPr>
          <a:xfrm>
            <a:off x="5257800" y="1447800"/>
            <a:ext cx="3505200" cy="392248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" name="Content Placeholder 9" descr="Untitle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174" t="7547" r="6522" b="5660"/>
          <a:stretch>
            <a:fillRect/>
          </a:stretch>
        </p:blipFill>
        <p:spPr>
          <a:xfrm>
            <a:off x="304800" y="1447800"/>
            <a:ext cx="3548270" cy="3886200"/>
          </a:xfrm>
          <a:ln w="3810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19800" y="5562600"/>
            <a:ext cx="1981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লুঙ্গী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562600"/>
            <a:ext cx="1981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শাড়ী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505200" cy="792162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ধাপ-৬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044"/>
          <a:stretch>
            <a:fillRect/>
          </a:stretch>
        </p:blipFill>
        <p:spPr>
          <a:xfrm>
            <a:off x="1219200" y="1676400"/>
            <a:ext cx="6519182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তাঁতী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609600"/>
            <a:ext cx="4267200" cy="868362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ধাপ-৭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agesCVWE7L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2362200"/>
            <a:ext cx="36576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65170FY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362200"/>
            <a:ext cx="3429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572000" cy="79216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ধাপ-৮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6002124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6172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810000" cy="79216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ধাপ-৯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3382652" cy="2286000"/>
          </a:xfrm>
        </p:spPr>
      </p:pic>
      <p:pic>
        <p:nvPicPr>
          <p:cNvPr id="7" name="Picture 6" descr="images3WFFDY9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19200"/>
            <a:ext cx="3276600" cy="2286000"/>
          </a:xfrm>
          <a:prstGeom prst="rect">
            <a:avLst/>
          </a:prstGeom>
        </p:spPr>
      </p:pic>
      <p:pic>
        <p:nvPicPr>
          <p:cNvPr id="8" name="Picture 7" descr="imagesTKAU5R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505200"/>
            <a:ext cx="3352800" cy="2438400"/>
          </a:xfrm>
          <a:prstGeom prst="rect">
            <a:avLst/>
          </a:prstGeom>
        </p:spPr>
      </p:pic>
      <p:pic>
        <p:nvPicPr>
          <p:cNvPr id="9" name="Picture 8" descr="imagesOC1BHEX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505200"/>
            <a:ext cx="32766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6096001"/>
            <a:ext cx="4038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বিভিন্ন পেশার মানুষ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172200" cy="792162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পাঠ্য বইয়ের সঙ্গে সংযোগ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nbj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62484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343400" cy="944562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60198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প্রত্যেক দল ৫টি 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পেশার নাম লিখঃ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2400" y="3657600"/>
            <a:ext cx="1447800" cy="1371600"/>
            <a:chOff x="3962400" y="3657600"/>
            <a:chExt cx="1447800" cy="1371600"/>
          </a:xfrm>
        </p:grpSpPr>
        <p:sp>
          <p:nvSpPr>
            <p:cNvPr id="11" name="Oval 10"/>
            <p:cNvSpPr/>
            <p:nvPr/>
          </p:nvSpPr>
          <p:spPr>
            <a:xfrm>
              <a:off x="3962400" y="3657600"/>
              <a:ext cx="14478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3810000"/>
              <a:ext cx="99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5257800" y="3581400"/>
            <a:ext cx="6858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5"/>
          </p:cNvCxnSpPr>
          <p:nvPr/>
        </p:nvCxnSpPr>
        <p:spPr>
          <a:xfrm>
            <a:off x="5198174" y="4828334"/>
            <a:ext cx="669226" cy="5818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9000" y="3429000"/>
            <a:ext cx="669226" cy="505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29000" y="4724400"/>
            <a:ext cx="685800" cy="647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447800" y="2133600"/>
            <a:ext cx="2057400" cy="1981200"/>
            <a:chOff x="1447800" y="2133600"/>
            <a:chExt cx="2057400" cy="1981200"/>
          </a:xfrm>
        </p:grpSpPr>
        <p:sp>
          <p:nvSpPr>
            <p:cNvPr id="6" name="Oval 5"/>
            <p:cNvSpPr/>
            <p:nvPr/>
          </p:nvSpPr>
          <p:spPr>
            <a:xfrm>
              <a:off x="1447800" y="2133600"/>
              <a:ext cx="2057400" cy="1981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7400" y="28194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নীল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15000" y="2133600"/>
            <a:ext cx="1981200" cy="1905000"/>
            <a:chOff x="5715000" y="2133600"/>
            <a:chExt cx="1981200" cy="1905000"/>
          </a:xfrm>
        </p:grpSpPr>
        <p:sp>
          <p:nvSpPr>
            <p:cNvPr id="7" name="Oval 6"/>
            <p:cNvSpPr/>
            <p:nvPr/>
          </p:nvSpPr>
          <p:spPr>
            <a:xfrm>
              <a:off x="5715000" y="2133600"/>
              <a:ext cx="1981200" cy="1905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2200" y="28194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সবুজ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91200" y="4572000"/>
            <a:ext cx="2057400" cy="2057400"/>
            <a:chOff x="5791200" y="4572000"/>
            <a:chExt cx="2057400" cy="2057400"/>
          </a:xfrm>
        </p:grpSpPr>
        <p:sp>
          <p:nvSpPr>
            <p:cNvPr id="10" name="Oval 9"/>
            <p:cNvSpPr/>
            <p:nvPr/>
          </p:nvSpPr>
          <p:spPr>
            <a:xfrm>
              <a:off x="5791200" y="4572000"/>
              <a:ext cx="2057400" cy="2057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0800" y="52578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বেগুনী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71600" y="4495800"/>
            <a:ext cx="2057400" cy="2057400"/>
            <a:chOff x="1371600" y="4495800"/>
            <a:chExt cx="2057400" cy="2057400"/>
          </a:xfrm>
        </p:grpSpPr>
        <p:sp>
          <p:nvSpPr>
            <p:cNvPr id="8" name="Oval 7"/>
            <p:cNvSpPr/>
            <p:nvPr/>
          </p:nvSpPr>
          <p:spPr>
            <a:xfrm>
              <a:off x="1371600" y="4495800"/>
              <a:ext cx="2057400" cy="20574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5000" y="5257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কমলা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762000"/>
            <a:ext cx="4419600" cy="868362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743200"/>
            <a:ext cx="6781800" cy="14773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১।পেশা কাকে বলে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।কৃষক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কী কাজ করেন 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886200" cy="944562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LEJSYC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828799"/>
            <a:ext cx="6934200" cy="441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81200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B050"/>
            </a:solidFill>
          </a:ln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তৃতীয়                    বিষয়ঃ বাংলাদেশ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বিশ্বপরিচয়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সমাজের বিভিন্ন পেশা                                          পাঠ্যাংশঃ কৃষক-----------কামার।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400800" cy="2438400"/>
          </a:xfrm>
          <a:blipFill>
            <a:blip r:embed="rId3" cstate="print"/>
            <a:tile tx="0" ty="0" sx="100000" sy="100000" flip="none" algn="tl"/>
          </a:blipFill>
          <a:ln w="28575">
            <a:solidFill>
              <a:srgbClr val="00B050"/>
            </a:solidFill>
          </a:ln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মোঃ শহিদুল ইসলাম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মুকুন্দপুর সরকারি প্রাথমিক বিদ্যালয়।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বিরামপুর, দিনাজপুর।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381001"/>
            <a:ext cx="4343400" cy="1219200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B050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858000" cy="1905000"/>
          </a:xfr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সমাজের বিভিন্ন ধরনের পেশার তালিকা তৈরী করতে পারবে।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বিভিন্ন ধরনের পেশাজীবিদের কাজের বর্ণনা দিতে পারবে।</a:t>
            </a: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 টি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867400" cy="868362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B0F0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সমাজের বিভিন্ন পেশা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51GM2A7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95400"/>
            <a:ext cx="3581400" cy="220980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5" name="Picture 4" descr="imagesRWYKBA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1" y="1295401"/>
            <a:ext cx="3581400" cy="2209799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6" name="Picture 5" descr="images54JA1ZT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038601"/>
            <a:ext cx="3581400" cy="2133599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7" name="Picture 6" descr="imagesLMMMMFM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004179"/>
            <a:ext cx="3657600" cy="2244221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9050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505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ড্রাইভার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6248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6248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ফেরিওয়ালা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2400"/>
            <a:ext cx="3810000" cy="868362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00B050"/>
            </a:solidFill>
          </a:ln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ধাপ-১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143000"/>
            <a:ext cx="3593824" cy="2362200"/>
          </a:xfrm>
          <a:prstGeom prst="rect">
            <a:avLst/>
          </a:prstGeom>
        </p:spPr>
      </p:pic>
      <p:pic>
        <p:nvPicPr>
          <p:cNvPr id="5" name="Picture 4" descr="imagesAAC9QT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143000"/>
            <a:ext cx="3255390" cy="2438400"/>
          </a:xfrm>
          <a:prstGeom prst="rect">
            <a:avLst/>
          </a:prstGeom>
        </p:spPr>
      </p:pic>
      <p:pic>
        <p:nvPicPr>
          <p:cNvPr id="6" name="Picture 5" descr="imagesJIVARG9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962400"/>
            <a:ext cx="3276600" cy="2358964"/>
          </a:xfrm>
          <a:prstGeom prst="rect">
            <a:avLst/>
          </a:prstGeom>
        </p:spPr>
      </p:pic>
      <p:pic>
        <p:nvPicPr>
          <p:cNvPr id="9" name="Picture 8" descr="imagesWA9GP4U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962400"/>
            <a:ext cx="3581399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2438400"/>
            <a:ext cx="91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প্রকার শাক সবজি ও ফল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362200"/>
            <a:ext cx="16764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0210" y="288706"/>
            <a:ext cx="4876800" cy="944562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ধাপ-২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828800"/>
            <a:ext cx="5718534" cy="4038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5867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505200" cy="944562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ধাপ-৩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HLQ48XB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3051928" cy="2209800"/>
          </a:xfrm>
          <a:ln>
            <a:solidFill>
              <a:srgbClr val="00B05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524000"/>
            <a:ext cx="3124200" cy="21336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 descr="imagesRAY2PU5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267200"/>
            <a:ext cx="3124200" cy="22098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 descr="imagesVWN0ETI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267200"/>
            <a:ext cx="3124200" cy="2286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3581400" y="2667000"/>
            <a:ext cx="1981200" cy="2667000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3200400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ধরনের মাছ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257800" cy="868362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ধাপ-৪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images3WFFDY9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524000"/>
            <a:ext cx="6982056" cy="48490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3276600" y="6400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122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শ্রেণিঃ তৃতীয়                    বিষয়ঃ বাংলাদেশ ও বিশ্বপরিচয় পাঠঃ সমাজের বিভিন্ন পেশা                                          পাঠ্যাংশঃ কৃষক-----------কামার।</vt:lpstr>
      <vt:lpstr>শিখনফলঃ</vt:lpstr>
      <vt:lpstr>ভিডিও টি দেখি</vt:lpstr>
      <vt:lpstr>সমাজের বিভিন্ন পেশা</vt:lpstr>
      <vt:lpstr>ধাপ-১</vt:lpstr>
      <vt:lpstr>ধাপ-২</vt:lpstr>
      <vt:lpstr>ধাপ-৩</vt:lpstr>
      <vt:lpstr>ধাপ-৪</vt:lpstr>
      <vt:lpstr>ধাপ-৫</vt:lpstr>
      <vt:lpstr>ধাপ-৬</vt:lpstr>
      <vt:lpstr>ধাপ-৭</vt:lpstr>
      <vt:lpstr>ধাপ-৮</vt:lpstr>
      <vt:lpstr>ধাপ-৯</vt:lpstr>
      <vt:lpstr>পাঠ্য বইয়ের সঙ্গে সংযোগ</vt:lpstr>
      <vt:lpstr>দলীয় কাজ</vt:lpstr>
      <vt:lpstr>মুল্যায়ণ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PTI_DNJ</dc:creator>
  <cp:lastModifiedBy>PTI_DNJ</cp:lastModifiedBy>
  <cp:revision>112</cp:revision>
  <dcterms:created xsi:type="dcterms:W3CDTF">2006-08-16T00:00:00Z</dcterms:created>
  <dcterms:modified xsi:type="dcterms:W3CDTF">2014-04-04T12:36:18Z</dcterms:modified>
</cp:coreProperties>
</file>